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078200" cy="56682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2024-07-06T00:14:23Z</dcterms:modified>
  <cp:revision>17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